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2" r:id="rId6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eckpoints" id="{E6356F80-FF39-4218-8A96-AFE024AC61E6}">
          <p14:sldIdLst>
            <p14:sldId id="256"/>
          </p14:sldIdLst>
        </p14:section>
        <p14:section name="Beginning" id="{E2649DDF-64E5-4597-9A1F-445782629E83}">
          <p14:sldIdLst>
            <p14:sldId id="257"/>
          </p14:sldIdLst>
        </p14:section>
        <p14:section name="Initiation" id="{FDA9F2DD-9D0B-40A2-A033-B441997A8375}">
          <p14:sldIdLst>
            <p14:sldId id="258"/>
          </p14:sldIdLst>
        </p14:section>
        <p14:section name="Execution" id="{F3C054AF-0374-478D-B62E-13591B43C09C}">
          <p14:sldIdLst>
            <p14:sldId id="259"/>
          </p14:sldIdLst>
        </p14:section>
        <p14:section name="End" id="{D44E2BEE-64B0-47C2-BECA-321AA28D56A1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127" autoAdjust="0"/>
    <p:restoredTop sz="79467" autoAdjust="0"/>
  </p:normalViewPr>
  <p:slideViewPr>
    <p:cSldViewPr showGuides="1">
      <p:cViewPr varScale="1">
        <p:scale>
          <a:sx n="67" d="100"/>
          <a:sy n="67" d="100"/>
        </p:scale>
        <p:origin x="252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EEA4E-52E3-4282-891B-753794015FD2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FECF9-B2FB-4792-9159-FB7E8C8A7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8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FECF9-B2FB-4792-9159-FB7E8C8A73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3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FECF9-B2FB-4792-9159-FB7E8C8A73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26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7" name="Picture 3" descr="C:\DropBox\Dropbox\FORSKNING\NATMEG\NatMEG\NatMEG WebSite\NatMEG logos - vector format\NatMEG_PO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629150"/>
            <a:ext cx="53481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594A-BD1B-43A2-865A-8470796AA9A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048000" y="4767263"/>
            <a:ext cx="3124200" cy="273844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NatMEG - Project Checkpoints  (Version 1.0)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15400" cy="173355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Lato" panose="020F0502020204030203" pitchFamily="34" charset="0"/>
              </a:rPr>
              <a:t>NatMEG</a:t>
            </a:r>
            <a:br>
              <a:rPr lang="en-US" sz="4800" dirty="0" smtClean="0">
                <a:latin typeface="Lato" panose="020F0502020204030203" pitchFamily="34" charset="0"/>
              </a:rPr>
            </a:br>
            <a:r>
              <a:rPr lang="en-US" sz="2400" dirty="0" smtClean="0">
                <a:latin typeface="Lato" panose="020F0502020204030203" pitchFamily="34" charset="0"/>
              </a:rPr>
              <a:t>The </a:t>
            </a:r>
            <a:r>
              <a:rPr lang="en-US" sz="2400" dirty="0">
                <a:latin typeface="Lato" panose="020F0502020204030203" pitchFamily="34" charset="0"/>
              </a:rPr>
              <a:t>Swedish </a:t>
            </a:r>
            <a:r>
              <a:rPr lang="en-US" sz="2400" dirty="0" smtClean="0">
                <a:latin typeface="Lato" panose="020F0502020204030203" pitchFamily="34" charset="0"/>
              </a:rPr>
              <a:t>National </a:t>
            </a:r>
            <a:r>
              <a:rPr lang="en-US" sz="2400" dirty="0">
                <a:latin typeface="Lato" panose="020F0502020204030203" pitchFamily="34" charset="0"/>
              </a:rPr>
              <a:t>F</a:t>
            </a:r>
            <a:r>
              <a:rPr lang="en-US" sz="2400" dirty="0" smtClean="0">
                <a:latin typeface="Lato" panose="020F0502020204030203" pitchFamily="34" charset="0"/>
              </a:rPr>
              <a:t>acility </a:t>
            </a:r>
            <a:r>
              <a:rPr lang="en-US" sz="2400" dirty="0">
                <a:latin typeface="Lato" panose="020F0502020204030203" pitchFamily="34" charset="0"/>
              </a:rPr>
              <a:t>for </a:t>
            </a:r>
            <a:r>
              <a:rPr lang="en-US" sz="2400" dirty="0" smtClean="0">
                <a:latin typeface="Lato" panose="020F0502020204030203" pitchFamily="34" charset="0"/>
              </a:rPr>
              <a:t>Magnetoencephalography</a:t>
            </a:r>
            <a:endParaRPr lang="en-US" sz="2800" b="1" dirty="0">
              <a:latin typeface="Lato" panose="020F0502020204030203" pitchFamily="34" charset="0"/>
            </a:endParaRPr>
          </a:p>
        </p:txBody>
      </p:sp>
      <p:pic>
        <p:nvPicPr>
          <p:cNvPr id="4" name="Picture 3" descr="C:\DropBox\Dropbox\FORSKNING\NATMEG\NatMEG\NatMEG WebSite\NatMEG logos - vector format\NatMEG_P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639" y="3262312"/>
            <a:ext cx="1782722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88595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Lato" panose="020F0502020204030203" pitchFamily="34" charset="0"/>
              </a:rPr>
              <a:t>NatMEG Project </a:t>
            </a:r>
            <a:r>
              <a:rPr lang="en-US" sz="2800" dirty="0" smtClean="0">
                <a:latin typeface="Lato" panose="020F0502020204030203" pitchFamily="34" charset="0"/>
              </a:rPr>
              <a:t>Checkpoints</a:t>
            </a:r>
          </a:p>
          <a:p>
            <a:r>
              <a:rPr lang="en-US" sz="3200" dirty="0" smtClean="0">
                <a:latin typeface="Lato" panose="020F0502020204030203" pitchFamily="34" charset="0"/>
              </a:rPr>
              <a:t>&lt;YOUR PROJECT NAME HERE&gt;</a:t>
            </a:r>
            <a:endParaRPr lang="en-US" sz="2400" i="1" dirty="0">
              <a:latin typeface="Lato" panose="020F050202020403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beginning</a:t>
            </a:r>
            <a:endParaRPr lang="en-GB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325930"/>
              </p:ext>
            </p:extLst>
          </p:nvPr>
        </p:nvGraphicFramePr>
        <p:xfrm>
          <a:off x="1524000" y="1123950"/>
          <a:ext cx="6096000" cy="17526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1000"/>
                <a:gridCol w="3810000"/>
                <a:gridCol w="762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dirty="0" smtClean="0">
                          <a:latin typeface="Lato" panose="020F0502020204030203" pitchFamily="34" charset="0"/>
                        </a:rPr>
                        <a:t> 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WHAT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YOU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NatMEG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Lato" panose="020F0502020204030203" pitchFamily="34" charset="0"/>
                        </a:rPr>
                        <a:t>Formulate an idea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Lato" panose="020F0502020204030203" pitchFamily="34" charset="0"/>
                        </a:rPr>
                        <a:t>Research relevant literature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Lato" panose="020F0502020204030203" pitchFamily="34" charset="0"/>
                        </a:rPr>
                        <a:t>Develop into MEG-compatible research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Support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1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initiation</a:t>
            </a:r>
            <a:endParaRPr lang="en-GB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444583"/>
              </p:ext>
            </p:extLst>
          </p:nvPr>
        </p:nvGraphicFramePr>
        <p:xfrm>
          <a:off x="1524000" y="1123950"/>
          <a:ext cx="6096000" cy="32359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1000"/>
                <a:gridCol w="3810000"/>
                <a:gridCol w="762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dirty="0" smtClean="0">
                          <a:latin typeface="Lato" panose="020F0502020204030203" pitchFamily="34" charset="0"/>
                        </a:rPr>
                        <a:t> 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WHAT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YOU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NatMEG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Lato" panose="020F0502020204030203" pitchFamily="34" charset="0"/>
                        </a:rPr>
                        <a:t>Form a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Formulate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 a research plan</a:t>
                      </a:r>
                      <a:endParaRPr lang="en-GB" dirty="0">
                        <a:solidFill>
                          <a:schemeClr val="tx1"/>
                        </a:solidFill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solidFill>
                          <a:schemeClr val="tx1"/>
                        </a:solidFill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Lato" panose="020F0502020204030203" pitchFamily="34" charset="0"/>
                        </a:rPr>
                        <a:t>Sign “NatMEG User</a:t>
                      </a:r>
                      <a:r>
                        <a:rPr lang="en-GB" sz="1800" baseline="0" dirty="0" smtClean="0">
                          <a:latin typeface="Lato" panose="020F0502020204030203" pitchFamily="34" charset="0"/>
                        </a:rPr>
                        <a:t> Agreement”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latin typeface="Lato" panose="020F0502020204030203" pitchFamily="34" charset="0"/>
                        </a:rPr>
                        <a:t>(Template available from NatMEG)</a:t>
                      </a:r>
                      <a:endParaRPr lang="en-GB" sz="1800" dirty="0" smtClean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 smtClean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Dev</a:t>
                      </a:r>
                      <a:r>
                        <a:rPr lang="en-GB" baseline="0" dirty="0" smtClean="0">
                          <a:latin typeface="Lato" panose="020F0502020204030203" pitchFamily="34" charset="0"/>
                        </a:rPr>
                        <a:t>elop experiment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Support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Technical piloting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(Y)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Pilot experiment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Support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Ethical approval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Support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execution</a:t>
            </a:r>
            <a:endParaRPr lang="en-GB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481812"/>
              </p:ext>
            </p:extLst>
          </p:nvPr>
        </p:nvGraphicFramePr>
        <p:xfrm>
          <a:off x="1524000" y="1123950"/>
          <a:ext cx="6096000" cy="34036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1000"/>
                <a:gridCol w="3810000"/>
                <a:gridCol w="762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dirty="0" smtClean="0">
                          <a:latin typeface="Lato" panose="020F0502020204030203" pitchFamily="34" charset="0"/>
                        </a:rPr>
                        <a:t> 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WHAT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YOU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ato" panose="020F0502020204030203" pitchFamily="34" charset="0"/>
                        </a:rPr>
                        <a:t>NatMEG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Lato" panose="020F0502020204030203" pitchFamily="34" charset="0"/>
                        </a:rPr>
                        <a:t>Fill project</a:t>
                      </a:r>
                      <a:r>
                        <a:rPr lang="en-GB" sz="1800" baseline="0" dirty="0" smtClean="0">
                          <a:latin typeface="Lato" panose="020F0502020204030203" pitchFamily="34" charset="0"/>
                        </a:rPr>
                        <a:t> proposal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latin typeface="Lato" panose="020F0502020204030203" pitchFamily="34" charset="0"/>
                        </a:rPr>
                        <a:t>(Template available from NatMEG)</a:t>
                      </a:r>
                      <a:endParaRPr lang="en-GB" sz="1800" dirty="0" smtClean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latin typeface="Lato" panose="020F0502020204030203" pitchFamily="34" charset="0"/>
                        </a:rPr>
                        <a:t>Support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solidFill>
                          <a:schemeClr val="tx1"/>
                        </a:solidFill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Finalize experiment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solidFill>
                          <a:schemeClr val="tx1"/>
                        </a:solidFill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Support</a:t>
                      </a:r>
                      <a:endParaRPr lang="en-GB" dirty="0">
                        <a:solidFill>
                          <a:schemeClr val="tx1"/>
                        </a:solidFill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solidFill>
                          <a:schemeClr val="tx1"/>
                        </a:solidFill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Present project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 proposal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solidFill>
                          <a:schemeClr val="tx1"/>
                        </a:solidFill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Lato" panose="020F0502020204030203" pitchFamily="34" charset="0"/>
                        </a:rPr>
                        <a:t>Archive project-related</a:t>
                      </a:r>
                      <a:r>
                        <a:rPr lang="en-GB" sz="1800" baseline="0" dirty="0" smtClean="0">
                          <a:latin typeface="Lato" panose="020F0502020204030203" pitchFamily="34" charset="0"/>
                        </a:rPr>
                        <a:t> documents and piloting data</a:t>
                      </a:r>
                      <a:endParaRPr lang="en-GB" sz="1800" dirty="0" smtClean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Lato" panose="020F0502020204030203" pitchFamily="34" charset="0"/>
                        </a:rPr>
                        <a:t>Schedule lab</a:t>
                      </a:r>
                      <a:r>
                        <a:rPr lang="en-GB" sz="1800" baseline="0" dirty="0" smtClean="0">
                          <a:latin typeface="Lato" panose="020F0502020204030203" pitchFamily="34" charset="0"/>
                        </a:rPr>
                        <a:t> time for main measurements</a:t>
                      </a:r>
                      <a:endParaRPr lang="en-GB" sz="1800" dirty="0" smtClean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Lato" panose="020F0502020204030203" pitchFamily="34" charset="0"/>
                        </a:rPr>
                        <a:t>Perform main measurements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39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end</a:t>
            </a:r>
            <a:endParaRPr lang="en-GB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959906"/>
              </p:ext>
            </p:extLst>
          </p:nvPr>
        </p:nvGraphicFramePr>
        <p:xfrm>
          <a:off x="1524000" y="1123950"/>
          <a:ext cx="6096000" cy="24180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1000"/>
                <a:gridCol w="33528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 </a:t>
                      </a: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WHAT</a:t>
                      </a: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YOU</a:t>
                      </a: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NatMEG</a:t>
                      </a: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latin typeface="Lato" panose="020F0502020204030203" pitchFamily="34" charset="0"/>
                        </a:rPr>
                        <a:t>Organize</a:t>
                      </a:r>
                      <a:r>
                        <a:rPr lang="en-GB" sz="1800" baseline="0" noProof="0" dirty="0" smtClean="0">
                          <a:latin typeface="Lato" panose="020F0502020204030203" pitchFamily="34" charset="0"/>
                        </a:rPr>
                        <a:t> all data in project folder</a:t>
                      </a:r>
                      <a:endParaRPr lang="en-GB" sz="1800" noProof="0" dirty="0" smtClean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Support</a:t>
                      </a: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latin typeface="Lato" panose="020F0502020204030203" pitchFamily="34" charset="0"/>
                        </a:rPr>
                        <a:t>Archive</a:t>
                      </a:r>
                      <a:r>
                        <a:rPr lang="en-GB" sz="1800" baseline="0" noProof="0" dirty="0" smtClean="0">
                          <a:latin typeface="Lato" panose="020F0502020204030203" pitchFamily="34" charset="0"/>
                        </a:rPr>
                        <a:t> all data</a:t>
                      </a:r>
                      <a:endParaRPr lang="en-GB" sz="1800" noProof="0" dirty="0" smtClean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(Y)</a:t>
                      </a:r>
                    </a:p>
                    <a:p>
                      <a:pPr marL="171450" indent="-171450" algn="ctr">
                        <a:buFont typeface="Arial" charset="0"/>
                        <a:buChar char="•"/>
                      </a:pPr>
                      <a:r>
                        <a:rPr lang="en-GB" sz="1000" b="0" i="1" noProof="0" dirty="0" smtClean="0">
                          <a:latin typeface="Lato" panose="020F0502020204030203" pitchFamily="34" charset="0"/>
                        </a:rPr>
                        <a:t>Recommended</a:t>
                      </a:r>
                      <a:endParaRPr lang="en-GB" b="0" i="1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latin typeface="Lato" panose="020F0502020204030203" pitchFamily="34" charset="0"/>
                        </a:rPr>
                        <a:t>Analyse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Support</a:t>
                      </a: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latin typeface="Lato" panose="020F0502020204030203" pitchFamily="34" charset="0"/>
                        </a:rPr>
                        <a:t>Write manuscript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Y</a:t>
                      </a:r>
                      <a:endParaRPr lang="en-GB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Lato" panose="020F0502020204030203" pitchFamily="34" charset="0"/>
                        </a:rPr>
                        <a:t>(Y)</a:t>
                      </a:r>
                      <a:r>
                        <a:rPr lang="en-GB" baseline="0" noProof="0" dirty="0" smtClean="0">
                          <a:latin typeface="Lato" panose="020F0502020204030203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000" i="1" baseline="0" noProof="0" dirty="0" smtClean="0">
                          <a:latin typeface="Lato" panose="020F0502020204030203" pitchFamily="34" charset="0"/>
                        </a:rPr>
                        <a:t>*If involved</a:t>
                      </a:r>
                      <a:endParaRPr lang="en-GB" sz="1000" i="1" noProof="0" dirty="0">
                        <a:latin typeface="Lato" panose="020F050202020403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6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21301</TotalTime>
  <Words>159</Words>
  <Application>Microsoft Office PowerPoint</Application>
  <PresentationFormat>Bildspel på skärmen (16:9)</PresentationFormat>
  <Paragraphs>82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Lato</vt:lpstr>
      <vt:lpstr>Wingdings</vt:lpstr>
      <vt:lpstr>Office Theme</vt:lpstr>
      <vt:lpstr>NatMEG The Swedish National Facility for Magnetoencephalography</vt:lpstr>
      <vt:lpstr>The beginning</vt:lpstr>
      <vt:lpstr>The initiation</vt:lpstr>
      <vt:lpstr>The execution</vt:lpstr>
      <vt:lpstr>The end</vt:lpstr>
    </vt:vector>
  </TitlesOfParts>
  <Company>Prediction Research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</dc:title>
  <dc:creator>Daniel Lundqvist</dc:creator>
  <cp:keywords>NatMEG</cp:keywords>
  <cp:lastModifiedBy>Daniel</cp:lastModifiedBy>
  <cp:revision>564</cp:revision>
  <dcterms:created xsi:type="dcterms:W3CDTF">2012-11-29T15:35:12Z</dcterms:created>
  <dcterms:modified xsi:type="dcterms:W3CDTF">2015-07-06T06:51:08Z</dcterms:modified>
</cp:coreProperties>
</file>